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5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4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7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2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1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2F40-2B37-4BED-8BED-B1F6BB56AE4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360E-C114-4B1C-9984-0F4223157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5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DAMA MN-Officers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2015 Chapter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4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officer introduce themselves:</a:t>
            </a:r>
          </a:p>
          <a:p>
            <a:pPr lvl="1"/>
            <a:r>
              <a:rPr lang="en-US" dirty="0" smtClean="0"/>
              <a:t>What their officer role is</a:t>
            </a:r>
          </a:p>
          <a:p>
            <a:pPr lvl="1"/>
            <a:r>
              <a:rPr lang="en-US" dirty="0" smtClean="0"/>
              <a:t>Description of the role/responsibilities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Work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officer</a:t>
            </a:r>
          </a:p>
          <a:p>
            <a:pPr lvl="1"/>
            <a:r>
              <a:rPr lang="en-US" dirty="0" smtClean="0"/>
              <a:t>Who they work for</a:t>
            </a:r>
          </a:p>
          <a:p>
            <a:pPr lvl="1"/>
            <a:r>
              <a:rPr lang="en-US" dirty="0" smtClean="0"/>
              <a:t>What their responsibilities are</a:t>
            </a:r>
          </a:p>
          <a:p>
            <a:pPr lvl="1"/>
            <a:r>
              <a:rPr lang="en-US" dirty="0" smtClean="0"/>
              <a:t>What pressing topics their organization is dealing with today – big data, analytics, data quality, governance, regulators,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1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our Members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meeting topic survey results</a:t>
            </a:r>
          </a:p>
          <a:p>
            <a:r>
              <a:rPr lang="en-US" dirty="0" smtClean="0"/>
              <a:t>What problems/issues/topics are members dealing with</a:t>
            </a:r>
          </a:p>
          <a:p>
            <a:r>
              <a:rPr lang="en-US" dirty="0" smtClean="0"/>
              <a:t>Topics for 2015</a:t>
            </a:r>
          </a:p>
          <a:p>
            <a:r>
              <a:rPr lang="en-US" dirty="0" smtClean="0"/>
              <a:t>Help us plan our educational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2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 International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 Board of Directors Line-up</a:t>
            </a:r>
          </a:p>
          <a:p>
            <a:pPr lvl="1"/>
            <a:r>
              <a:rPr lang="en-US" dirty="0" smtClean="0"/>
              <a:t>New Board Members – have the election results on open positions been posted/determined yet?</a:t>
            </a:r>
          </a:p>
          <a:p>
            <a:r>
              <a:rPr lang="en-US" dirty="0" smtClean="0"/>
              <a:t>DAMA I areas of focus (from their recent communications)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4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DAMA MN-Officers Panel</vt:lpstr>
      <vt:lpstr>Officer Introduction</vt:lpstr>
      <vt:lpstr>Officer Work Environment</vt:lpstr>
      <vt:lpstr>What our Members Want</vt:lpstr>
      <vt:lpstr>DAMA International </vt:lpstr>
    </vt:vector>
  </TitlesOfParts>
  <Company>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DAMA MN-Officers Panel</dc:title>
  <dc:creator>Carlson, Sheryl</dc:creator>
  <cp:lastModifiedBy>Michael W Woodcock</cp:lastModifiedBy>
  <cp:revision>1</cp:revision>
  <dcterms:created xsi:type="dcterms:W3CDTF">2015-01-14T22:14:15Z</dcterms:created>
  <dcterms:modified xsi:type="dcterms:W3CDTF">2015-01-16T19:05:07Z</dcterms:modified>
</cp:coreProperties>
</file>